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701458"/>
            <a:ext cx="8915399" cy="1402915"/>
          </a:xfrm>
        </p:spPr>
        <p:txBody>
          <a:bodyPr/>
          <a:lstStyle/>
          <a:p>
            <a:r>
              <a:rPr lang="es-GT" dirty="0" smtClean="0"/>
              <a:t>“COMPUTADORA	“</a:t>
            </a:r>
            <a:endParaRPr lang="es-GT" dirty="0"/>
          </a:p>
        </p:txBody>
      </p:sp>
      <p:pic>
        <p:nvPicPr>
          <p:cNvPr id="1028" name="Picture 4" descr="Resultado de imagen para computadora e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80" y="2317315"/>
            <a:ext cx="4584526" cy="37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94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advClick="0" advTm="5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GT" sz="5800" dirty="0" smtClean="0"/>
              <a:t>Procesador</a:t>
            </a:r>
            <a:endParaRPr lang="es-GT" sz="58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GT" sz="2400" dirty="0" smtClean="0"/>
              <a:t>Es un elemento que su función procesar </a:t>
            </a:r>
            <a:r>
              <a:rPr lang="es-GT" sz="2400" dirty="0" smtClean="0"/>
              <a:t>información juegos y todo lo que procese el equipo y podemos relacionarlo como la capacidad del cerebro del equipo.</a:t>
            </a:r>
            <a:endParaRPr lang="es-GT" sz="2400" dirty="0"/>
          </a:p>
        </p:txBody>
      </p:sp>
      <p:pic>
        <p:nvPicPr>
          <p:cNvPr id="1028" name="Picture 4" descr="Resultado de imagen para procesador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978" y="2133600"/>
            <a:ext cx="3239490" cy="363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79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5000">
        <p:circle/>
      </p:transition>
    </mc:Choice>
    <mc:Fallback>
      <p:transition spd="slow" advClick="0" advTm="5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4400" dirty="0" smtClean="0"/>
              <a:t>Ventilador o Disipador de Aire</a:t>
            </a:r>
            <a:endParaRPr lang="es-ES" sz="44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800" dirty="0" smtClean="0"/>
              <a:t>Es una pieza del equipo encargada de enfriar la fuente de poder o incluso también sirve para enfriar el procesador.</a:t>
            </a:r>
            <a:endParaRPr lang="es-ES" sz="2800" dirty="0"/>
          </a:p>
        </p:txBody>
      </p:sp>
      <p:pic>
        <p:nvPicPr>
          <p:cNvPr id="2050" name="Picture 2" descr="Resultado de imagen para ventilador de pc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18" y="1905000"/>
            <a:ext cx="3458352" cy="399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89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5000">
        <p14:honeycomb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5800" dirty="0" smtClean="0"/>
              <a:t>Fuente de Poder</a:t>
            </a:r>
            <a:endParaRPr lang="es-ES" sz="58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800" dirty="0" smtClean="0"/>
              <a:t>Es el encargado de repartir la energía a las partes internas del C.P.U. Y haciendo funcionar cada una de las partes.</a:t>
            </a:r>
            <a:endParaRPr lang="es-ES" sz="2800" dirty="0"/>
          </a:p>
        </p:txBody>
      </p:sp>
      <p:pic>
        <p:nvPicPr>
          <p:cNvPr id="3074" name="Picture 2" descr="Resultado de imagen para fuente de poder de pc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133600"/>
            <a:ext cx="4313238" cy="34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06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5000">
        <p14:shred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5800" dirty="0" smtClean="0"/>
              <a:t>Lector de CD</a:t>
            </a:r>
            <a:endParaRPr lang="es-ES" sz="58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800" dirty="0" smtClean="0"/>
              <a:t>Es en encargado de la lectura o reproducción de los discos CD o DVD .</a:t>
            </a:r>
            <a:endParaRPr lang="es-ES" sz="2800" dirty="0"/>
          </a:p>
        </p:txBody>
      </p:sp>
      <p:pic>
        <p:nvPicPr>
          <p:cNvPr id="4098" name="Picture 2" descr="Resultado de imagen para lector de cd de pc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253804"/>
            <a:ext cx="4313238" cy="315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12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b="1" dirty="0"/>
              <a:t>Slots de </a:t>
            </a:r>
            <a:r>
              <a:rPr lang="es-ES" sz="6000" b="1" dirty="0" smtClean="0"/>
              <a:t>Expansión</a:t>
            </a:r>
            <a:endParaRPr lang="es-ES" sz="58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400" dirty="0" smtClean="0"/>
              <a:t>Los Slot de </a:t>
            </a:r>
            <a:r>
              <a:rPr lang="es-ES" sz="2400" dirty="0" err="1" smtClean="0"/>
              <a:t>expacion</a:t>
            </a:r>
            <a:r>
              <a:rPr lang="es-ES" sz="2400" dirty="0" smtClean="0"/>
              <a:t> son aquellas que sirven para poder colocar las tarjetas como la </a:t>
            </a:r>
            <a:r>
              <a:rPr lang="es-ES" sz="2400" dirty="0" err="1" smtClean="0"/>
              <a:t>Ram</a:t>
            </a:r>
            <a:r>
              <a:rPr lang="es-ES" sz="2400" dirty="0" smtClean="0"/>
              <a:t> y otras e incluso sirven para poder hacer conexiones de otros cables.</a:t>
            </a:r>
            <a:endParaRPr lang="es-ES" sz="2400" dirty="0"/>
          </a:p>
        </p:txBody>
      </p:sp>
      <p:pic>
        <p:nvPicPr>
          <p:cNvPr id="5122" name="Picture 2" descr="Resultado de imagen para ranuras slot de pc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9" y="2133600"/>
            <a:ext cx="4189413" cy="325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2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:blinds dir="vert"/>
      </p:transition>
    </mc:Choice>
    <mc:Fallback>
      <p:transition spd="slow" advClick="0" advTm="5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800" dirty="0" smtClean="0"/>
              <a:t>Cable VGA</a:t>
            </a:r>
            <a:endParaRPr lang="es-ES" sz="58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 smtClean="0"/>
              <a:t>Este cable se usa para poder conectar el monitor con el CPU y </a:t>
            </a:r>
            <a:r>
              <a:rPr lang="es-ES" sz="2400" dirty="0" err="1" smtClean="0"/>
              <a:t>asi</a:t>
            </a:r>
            <a:r>
              <a:rPr lang="es-ES" sz="2400" dirty="0" smtClean="0"/>
              <a:t> poder mandar la señal para que pueda salir la imagen.</a:t>
            </a:r>
            <a:endParaRPr lang="es-ES" sz="2400" dirty="0"/>
          </a:p>
        </p:txBody>
      </p:sp>
      <p:pic>
        <p:nvPicPr>
          <p:cNvPr id="6146" name="Picture 2" descr="Resultado de imagen para cable vga pc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139467"/>
            <a:ext cx="4313238" cy="375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05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5000">
        <p14:flythrough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GT" sz="5400" dirty="0" smtClean="0"/>
              <a:t>¿Qué es Computadora?</a:t>
            </a:r>
            <a:endParaRPr lang="es-GT" sz="54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just"/>
            <a:r>
              <a:rPr lang="es-GT" sz="2400" dirty="0" smtClean="0"/>
              <a:t>Es un aparato electrónico que se usa para facilitar el trabajo del ser humano en realizar trabajos que este utiliza y así poder hacer que los documentos queden bien y presentables o ordenados.</a:t>
            </a:r>
            <a:endParaRPr lang="es-GT" sz="2400" dirty="0"/>
          </a:p>
        </p:txBody>
      </p:sp>
      <p:pic>
        <p:nvPicPr>
          <p:cNvPr id="2052" name="Picture 4" descr="Resultado de imagen para computadora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869" y="2125663"/>
            <a:ext cx="377825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17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¿Qué es C.P.U?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s-GT" sz="2400" dirty="0" smtClean="0"/>
              <a:t>El Case conocido como CPU es donde lleva un conjunto de piezas que del uso del mismo como por ejemplo: Tarjeta Madre, Tarjeta Grafica, Tarjeta de Red, Procesador y otros objetos.</a:t>
            </a:r>
            <a:endParaRPr lang="es-GT" sz="2400" dirty="0"/>
          </a:p>
        </p:txBody>
      </p:sp>
      <p:pic>
        <p:nvPicPr>
          <p:cNvPr id="3074" name="Picture 2" descr="Resultado de imagen para case cpu de lujo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009" y="1900189"/>
            <a:ext cx="3809601" cy="400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24048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sz="4400" dirty="0" smtClean="0"/>
              <a:t>Tarjeta Madre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just"/>
            <a:r>
              <a:rPr lang="es-GT" sz="2800" dirty="0" smtClean="0"/>
              <a:t>Es una pieza donde van integrados las piezas como la </a:t>
            </a:r>
            <a:r>
              <a:rPr lang="es-GT" sz="2800" dirty="0" err="1" smtClean="0"/>
              <a:t>Ram</a:t>
            </a:r>
            <a:r>
              <a:rPr lang="es-GT" sz="2800" dirty="0" smtClean="0"/>
              <a:t>, Tarjetas de video , red , el procesador y otras piezas.</a:t>
            </a:r>
            <a:endParaRPr lang="es-GT" sz="2800" dirty="0"/>
          </a:p>
        </p:txBody>
      </p:sp>
      <p:pic>
        <p:nvPicPr>
          <p:cNvPr id="4100" name="Picture 4" descr="Resultado de imagen para tarjeta madre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133601"/>
            <a:ext cx="4313238" cy="322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930616"/>
      </p:ext>
    </p:extLst>
  </p:cSld>
  <p:clrMapOvr>
    <a:masterClrMapping/>
  </p:clrMapOvr>
  <p:transition spd="slow" advClick="0" advTm="500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GT" sz="5400" dirty="0" smtClean="0"/>
              <a:t>Tarjeta RAM</a:t>
            </a:r>
            <a:endParaRPr lang="es-GT" sz="54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GT" sz="3600" dirty="0" smtClean="0"/>
              <a:t>Esta tarjeta es encargada de procesar todos los datos que se usan en el equipo.</a:t>
            </a:r>
            <a:endParaRPr lang="es-GT" sz="3600" dirty="0"/>
          </a:p>
        </p:txBody>
      </p:sp>
      <p:pic>
        <p:nvPicPr>
          <p:cNvPr id="5124" name="Picture 4" descr="Resultado de imagen para tarjeta ram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133600"/>
            <a:ext cx="4313238" cy="370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3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split orient="vert"/>
      </p:transition>
    </mc:Choice>
    <mc:Fallback>
      <p:transition spd="slow" advClick="0" advTm="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GT" sz="5800" dirty="0" smtClean="0"/>
              <a:t>Tarjeta Grafica</a:t>
            </a:r>
            <a:endParaRPr lang="es-GT" sz="58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GT" sz="2800" dirty="0" smtClean="0"/>
              <a:t>Es la encargada de procesar todas las imágenes al monitor.</a:t>
            </a:r>
            <a:endParaRPr lang="es-GT" sz="2800" dirty="0"/>
          </a:p>
        </p:txBody>
      </p:sp>
      <p:pic>
        <p:nvPicPr>
          <p:cNvPr id="6148" name="Picture 4" descr="Resultado de imagen para tarjeta grafica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133600"/>
            <a:ext cx="4313238" cy="37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759"/>
      </p:ext>
    </p:extLst>
  </p:cSld>
  <p:clrMapOvr>
    <a:masterClrMapping/>
  </p:clrMapOvr>
  <p:transition spd="slow"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GT" sz="5800" dirty="0" smtClean="0"/>
              <a:t>Tarjeta de Video</a:t>
            </a:r>
            <a:endParaRPr lang="es-GT" sz="58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GT" sz="3200" dirty="0" smtClean="0"/>
              <a:t>Es la encargada de procesar los videos o gráficos de algunos juegos.</a:t>
            </a:r>
            <a:endParaRPr lang="es-GT" sz="3200" dirty="0"/>
          </a:p>
        </p:txBody>
      </p:sp>
      <p:pic>
        <p:nvPicPr>
          <p:cNvPr id="7172" name="Picture 4" descr="Resultado de imagen para tarjeta video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133600"/>
            <a:ext cx="4313238" cy="369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sz="5800" dirty="0" smtClean="0"/>
              <a:t>Tarjeta de Sonido</a:t>
            </a:r>
            <a:endParaRPr lang="es-GT" sz="58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GT" sz="2800" dirty="0" smtClean="0"/>
              <a:t>Esta tarjeta es la que reproduce sonidos como música o a veces cuando el computador nos da avisos o notificaciones.</a:t>
            </a:r>
            <a:endParaRPr lang="es-GT" sz="2800" dirty="0"/>
          </a:p>
        </p:txBody>
      </p:sp>
      <p:pic>
        <p:nvPicPr>
          <p:cNvPr id="8196" name="Picture 4" descr="Resultado de imagen para tarjeta sonido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78" y="2133600"/>
            <a:ext cx="4172517" cy="37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2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sz="5800" dirty="0" smtClean="0"/>
              <a:t>Disco Duro</a:t>
            </a:r>
            <a:endParaRPr lang="es-GT" sz="58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GT" sz="2400" dirty="0" smtClean="0"/>
              <a:t>Es un elemento que se encarga de guardar la información del equipo como programas o documentos e incluso hasta juegos.</a:t>
            </a:r>
            <a:endParaRPr lang="es-GT" sz="2400" dirty="0"/>
          </a:p>
        </p:txBody>
      </p:sp>
      <p:pic>
        <p:nvPicPr>
          <p:cNvPr id="9220" name="Picture 4" descr="Resultado de imagen para disco duro en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133600"/>
            <a:ext cx="4313238" cy="37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75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124</TotalTime>
  <Words>359</Words>
  <Application>Microsoft Office PowerPoint</Application>
  <PresentationFormat>Panorámica</PresentationFormat>
  <Paragraphs>29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Espiral</vt:lpstr>
      <vt:lpstr>“COMPUTADORA “</vt:lpstr>
      <vt:lpstr>¿Qué es Computadora?</vt:lpstr>
      <vt:lpstr>¿Qué es C.P.U?</vt:lpstr>
      <vt:lpstr>Tarjeta Madre</vt:lpstr>
      <vt:lpstr>Tarjeta RAM</vt:lpstr>
      <vt:lpstr>Tarjeta Grafica</vt:lpstr>
      <vt:lpstr>Tarjeta de Video</vt:lpstr>
      <vt:lpstr>Tarjeta de Sonido</vt:lpstr>
      <vt:lpstr>Disco Duro</vt:lpstr>
      <vt:lpstr>Procesador</vt:lpstr>
      <vt:lpstr>Ventilador o Disipador de Aire</vt:lpstr>
      <vt:lpstr>Fuente de Poder</vt:lpstr>
      <vt:lpstr>Lector de CD</vt:lpstr>
      <vt:lpstr>Slots de Expansión</vt:lpstr>
      <vt:lpstr>Cable VGA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“COMPUTADORA “</dc:title>
  <dc:creator>estudiante de Liceo Compu-market</dc:creator>
  <cp:lastModifiedBy>daniiyucute371@outlook.com</cp:lastModifiedBy>
  <cp:revision>12</cp:revision>
  <dcterms:created xsi:type="dcterms:W3CDTF">2017-06-16T19:10:05Z</dcterms:created>
  <dcterms:modified xsi:type="dcterms:W3CDTF">2017-06-18T00:46:01Z</dcterms:modified>
</cp:coreProperties>
</file>